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097" r:id="rId8"/>
    <p:sldId id="1351" r:id="rId9"/>
    <p:sldId id="1414" r:id="rId10"/>
    <p:sldId id="1412" r:id="rId11"/>
    <p:sldId id="1312" r:id="rId12"/>
    <p:sldId id="1416" r:id="rId13"/>
    <p:sldId id="1406" r:id="rId14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0000"/>
    <a:srgbClr val="F6F07C"/>
    <a:srgbClr val="F6FC10"/>
    <a:srgbClr val="F4EAE4"/>
    <a:srgbClr val="D4AE88"/>
    <a:srgbClr val="336600"/>
    <a:srgbClr val="339933"/>
    <a:srgbClr val="FFFFCC"/>
    <a:srgbClr val="C99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31" autoAdjust="0"/>
    <p:restoredTop sz="94851" autoAdjust="0"/>
  </p:normalViewPr>
  <p:slideViewPr>
    <p:cSldViewPr>
      <p:cViewPr>
        <p:scale>
          <a:sx n="100" d="100"/>
          <a:sy n="100" d="100"/>
        </p:scale>
        <p:origin x="-2022" y="-55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4702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2022.02.22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146015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24526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방학 계획표 만들고 내 방 완성하기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85DD63D-C77C-4442-8FB5-7165AA00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94012"/>
            <a:ext cx="6877050" cy="27432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누르면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 답안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 답안은 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7_4_03.html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app\resource\contents\lesson07\ops\7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6539147" y="522699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방학 계획표를 만들어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="" xmlns:a16="http://schemas.microsoft.com/office/drawing/2014/main" id="{2136FF0E-7777-48BA-B34F-4F65F814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43">
            <a:extLst>
              <a:ext uri="{FF2B5EF4-FFF2-40B4-BE49-F238E27FC236}">
                <a16:creationId xmlns="" xmlns:a16="http://schemas.microsoft.com/office/drawing/2014/main" id="{8338D7B2-1135-4181-ADAF-64624B510DC4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방학 동안의 일과를 생각해 보고 방학 계획표를 만들어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2">
            <a:extLst>
              <a:ext uri="{FF2B5EF4-FFF2-40B4-BE49-F238E27FC236}">
                <a16:creationId xmlns="" xmlns:a16="http://schemas.microsoft.com/office/drawing/2014/main" id="{C2EC2CB7-79BD-4FE1-9710-E7ACE569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1">
            <a:extLst>
              <a:ext uri="{FF2B5EF4-FFF2-40B4-BE49-F238E27FC236}">
                <a16:creationId xmlns="" xmlns:a16="http://schemas.microsoft.com/office/drawing/2014/main" id="{B311C806-F2A1-4CDF-9596-FB8B7562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="" xmlns:a16="http://schemas.microsoft.com/office/drawing/2014/main" id="{A0B93F7D-DB87-4824-AF21-C92C82647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88E11F2B-7C07-4551-860A-C3B266E55439}"/>
              </a:ext>
            </a:extLst>
          </p:cNvPr>
          <p:cNvGrpSpPr/>
          <p:nvPr/>
        </p:nvGrpSpPr>
        <p:grpSpPr>
          <a:xfrm>
            <a:off x="3239852" y="1008083"/>
            <a:ext cx="1192876" cy="379283"/>
            <a:chOff x="3712108" y="1008083"/>
            <a:chExt cx="1192876" cy="379283"/>
          </a:xfrm>
        </p:grpSpPr>
        <p:pic>
          <p:nvPicPr>
            <p:cNvPr id="36" name="Picture 38">
              <a:extLst>
                <a:ext uri="{FF2B5EF4-FFF2-40B4-BE49-F238E27FC236}">
                  <a16:creationId xmlns="" xmlns:a16="http://schemas.microsoft.com/office/drawing/2014/main" id="{928A3365-D365-434F-AD0A-BF70D54C8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522E103-F48A-4BCD-A004-80B089E2CBC9}"/>
                </a:ext>
              </a:extLst>
            </p:cNvPr>
            <p:cNvSpPr txBox="1"/>
            <p:nvPr/>
          </p:nvSpPr>
          <p:spPr>
            <a:xfrm>
              <a:off x="3712108" y="1094547"/>
              <a:ext cx="11928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43C76D-16E4-41BD-AF53-31D1419FE9F4}"/>
              </a:ext>
            </a:extLst>
          </p:cNvPr>
          <p:cNvSpPr/>
          <p:nvPr/>
        </p:nvSpPr>
        <p:spPr>
          <a:xfrm>
            <a:off x="2739941" y="2792215"/>
            <a:ext cx="664688" cy="7560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4398EBC3-9740-436D-A7E2-6B98D035D01D}"/>
              </a:ext>
            </a:extLst>
          </p:cNvPr>
          <p:cNvSpPr/>
          <p:nvPr/>
        </p:nvSpPr>
        <p:spPr>
          <a:xfrm>
            <a:off x="3239852" y="33174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03752EDF-0EDA-490D-AF83-CAD690804806}"/>
              </a:ext>
            </a:extLst>
          </p:cNvPr>
          <p:cNvSpPr/>
          <p:nvPr/>
        </p:nvSpPr>
        <p:spPr>
          <a:xfrm>
            <a:off x="6242609" y="10416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AEDBFB38-0F79-4C18-A514-684DD3B8C991}"/>
              </a:ext>
            </a:extLst>
          </p:cNvPr>
          <p:cNvSpPr/>
          <p:nvPr/>
        </p:nvSpPr>
        <p:spPr>
          <a:xfrm>
            <a:off x="6343322" y="139879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EC936BC5-51A9-4F60-BDC0-E2BC0A52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70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B2924902-0842-4C2A-A04B-858DFCD9D0D5}"/>
              </a:ext>
            </a:extLst>
          </p:cNvPr>
          <p:cNvSpPr/>
          <p:nvPr/>
        </p:nvSpPr>
        <p:spPr>
          <a:xfrm>
            <a:off x="5792609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DD690A37-B670-44B0-8412-6DAD4B8BE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632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76F50B96-3D46-488D-93DD-DE9A38F94036}"/>
              </a:ext>
            </a:extLst>
          </p:cNvPr>
          <p:cNvSpPr/>
          <p:nvPr/>
        </p:nvSpPr>
        <p:spPr>
          <a:xfrm>
            <a:off x="5243896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5FE2707B-5388-4153-A32C-D19B8EBE1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444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6748A23-39DE-4BBD-B5DE-B5FF9FD85995}"/>
              </a:ext>
            </a:extLst>
          </p:cNvPr>
          <p:cNvSpPr txBox="1"/>
          <p:nvPr/>
        </p:nvSpPr>
        <p:spPr>
          <a:xfrm>
            <a:off x="3619390" y="3342779"/>
            <a:ext cx="30350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일과를 방학 계획표로</a:t>
            </a:r>
          </a:p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만들고 꾸밉니다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43B6C897-F263-421B-922A-1B838E25481C}"/>
              </a:ext>
            </a:extLst>
          </p:cNvPr>
          <p:cNvSpPr/>
          <p:nvPr/>
        </p:nvSpPr>
        <p:spPr>
          <a:xfrm>
            <a:off x="192745" y="26729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Picture 7">
            <a:extLst>
              <a:ext uri="{FF2B5EF4-FFF2-40B4-BE49-F238E27FC236}">
                <a16:creationId xmlns="" xmlns:a16="http://schemas.microsoft.com/office/drawing/2014/main" id="{BDD5E1C9-2921-4732-ADE1-D65A6A9A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17" y="3537012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>
            <a:extLst>
              <a:ext uri="{FF2B5EF4-FFF2-40B4-BE49-F238E27FC236}">
                <a16:creationId xmlns="" xmlns:a16="http://schemas.microsoft.com/office/drawing/2014/main" id="{D4DB1830-0AED-4983-B4F9-02C23703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418" y="353701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오른쪽 화살표 53">
            <a:extLst>
              <a:ext uri="{FF2B5EF4-FFF2-40B4-BE49-F238E27FC236}">
                <a16:creationId xmlns="" xmlns:a16="http://schemas.microsoft.com/office/drawing/2014/main" id="{A9C31C9C-C858-44A5-AA58-6D762AC3777A}"/>
              </a:ext>
            </a:extLst>
          </p:cNvPr>
          <p:cNvSpPr/>
          <p:nvPr/>
        </p:nvSpPr>
        <p:spPr>
          <a:xfrm>
            <a:off x="7872666" y="3670377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8601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7_4_1_02.png / 7_4_1_03.png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4F5D0A48-7DB9-4503-9AEB-05EF9E4DE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491" y="4032041"/>
            <a:ext cx="2184789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9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0517609-DABA-4D92-B2E5-45317D2A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8" y="2647732"/>
            <a:ext cx="6870023" cy="243745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978D35F-B11E-4DB4-B983-71D706D703E5}"/>
              </a:ext>
            </a:extLst>
          </p:cNvPr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나만의 방을 완성해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36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위치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전자저작물과 동일하게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7_4_04.html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app\resource\contents\lesson07\ops\7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EC7648EC-72A9-4CA4-B1EB-F70F0A389ED4}"/>
              </a:ext>
            </a:extLst>
          </p:cNvPr>
          <p:cNvSpPr/>
          <p:nvPr/>
        </p:nvSpPr>
        <p:spPr>
          <a:xfrm>
            <a:off x="6612294" y="52662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="" xmlns:a16="http://schemas.microsoft.com/office/drawing/2014/main" id="{B8CAE7FA-BAFE-4138-BF34-A8009F01E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B30CD14A-C7F0-413E-9913-FE469C166989}"/>
              </a:ext>
            </a:extLst>
          </p:cNvPr>
          <p:cNvSpPr/>
          <p:nvPr/>
        </p:nvSpPr>
        <p:spPr>
          <a:xfrm>
            <a:off x="4139952" y="13727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D970E714-AA12-42FD-8E98-AAADD0526860}"/>
              </a:ext>
            </a:extLst>
          </p:cNvPr>
          <p:cNvSpPr/>
          <p:nvPr/>
        </p:nvSpPr>
        <p:spPr>
          <a:xfrm>
            <a:off x="3488024" y="27520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5A6A7B12-A6BB-4203-A848-D26946FE3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="" xmlns:a16="http://schemas.microsoft.com/office/drawing/2014/main" id="{4173D3D8-67AD-46F4-BD4E-27C403000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A351128A-E0E3-43B2-936B-B32BE0C3A8F5}"/>
              </a:ext>
            </a:extLst>
          </p:cNvPr>
          <p:cNvGrpSpPr/>
          <p:nvPr/>
        </p:nvGrpSpPr>
        <p:grpSpPr>
          <a:xfrm>
            <a:off x="3069685" y="1008083"/>
            <a:ext cx="1973510" cy="379283"/>
            <a:chOff x="3757965" y="1008083"/>
            <a:chExt cx="1973510" cy="379283"/>
          </a:xfrm>
        </p:grpSpPr>
        <p:pic>
          <p:nvPicPr>
            <p:cNvPr id="45" name="Picture 38">
              <a:extLst>
                <a:ext uri="{FF2B5EF4-FFF2-40B4-BE49-F238E27FC236}">
                  <a16:creationId xmlns="" xmlns:a16="http://schemas.microsoft.com/office/drawing/2014/main" id="{49549B5A-3CF0-4AF8-9655-7E3732681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5" y="1008083"/>
              <a:ext cx="1973509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26FBD134-A3FB-42CA-94CD-C89E1D0F2E03}"/>
                </a:ext>
              </a:extLst>
            </p:cNvPr>
            <p:cNvSpPr txBox="1"/>
            <p:nvPr/>
          </p:nvSpPr>
          <p:spPr>
            <a:xfrm>
              <a:off x="3871107" y="1094547"/>
              <a:ext cx="1860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185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51" name="TextBox 43">
            <a:extLst>
              <a:ext uri="{FF2B5EF4-FFF2-40B4-BE49-F238E27FC236}">
                <a16:creationId xmlns="" xmlns:a16="http://schemas.microsoft.com/office/drawing/2014/main" id="{84DA1278-22E2-44D5-A0D3-DE9C73924685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방 모형을 만들어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="" xmlns:a16="http://schemas.microsoft.com/office/drawing/2014/main" id="{D6B63C91-8DCF-46CB-8045-D6EA446B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928932C-2DC4-4DF1-9721-423A3FC7A276}"/>
              </a:ext>
            </a:extLst>
          </p:cNvPr>
          <p:cNvSpPr txBox="1"/>
          <p:nvPr/>
        </p:nvSpPr>
        <p:spPr>
          <a:xfrm>
            <a:off x="3625184" y="3159941"/>
            <a:ext cx="30350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접는 선을 따라 방 모형을</a:t>
            </a:r>
          </a:p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접고 빗금 친 곳에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풀칠하여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방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모형을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만듭니다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ABF597A-644A-4F89-83A0-11AAF58A9EF4}"/>
              </a:ext>
            </a:extLst>
          </p:cNvPr>
          <p:cNvSpPr/>
          <p:nvPr/>
        </p:nvSpPr>
        <p:spPr>
          <a:xfrm>
            <a:off x="3118821" y="2855294"/>
            <a:ext cx="459144" cy="4430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F13609B6-F1F1-499C-BC51-61D9BBFE5645}"/>
              </a:ext>
            </a:extLst>
          </p:cNvPr>
          <p:cNvSpPr/>
          <p:nvPr/>
        </p:nvSpPr>
        <p:spPr>
          <a:xfrm>
            <a:off x="124240" y="27092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7">
            <a:extLst>
              <a:ext uri="{FF2B5EF4-FFF2-40B4-BE49-F238E27FC236}">
                <a16:creationId xmlns="" xmlns:a16="http://schemas.microsoft.com/office/drawing/2014/main" id="{CDF5AA1B-489F-4C41-A69C-4FCBBE40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17" y="4579839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="" xmlns:a16="http://schemas.microsoft.com/office/drawing/2014/main" id="{45C54932-1BD4-4148-80A8-6E7CC26E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418" y="457983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오른쪽 화살표 53">
            <a:extLst>
              <a:ext uri="{FF2B5EF4-FFF2-40B4-BE49-F238E27FC236}">
                <a16:creationId xmlns="" xmlns:a16="http://schemas.microsoft.com/office/drawing/2014/main" id="{8D56EC28-443E-4D02-AB12-F1C480A597F3}"/>
              </a:ext>
            </a:extLst>
          </p:cNvPr>
          <p:cNvSpPr/>
          <p:nvPr/>
        </p:nvSpPr>
        <p:spPr>
          <a:xfrm>
            <a:off x="7872666" y="4713204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8901786D-A434-490F-B3D4-3DD903DE67AD}"/>
              </a:ext>
            </a:extLst>
          </p:cNvPr>
          <p:cNvSpPr/>
          <p:nvPr/>
        </p:nvSpPr>
        <p:spPr>
          <a:xfrm>
            <a:off x="6359520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398FF591-7DD3-4DD9-B8D6-C652F3CEB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543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E3BAC736-1202-4732-B183-6E4D1EBF31A9}"/>
              </a:ext>
            </a:extLst>
          </p:cNvPr>
          <p:cNvSpPr/>
          <p:nvPr/>
        </p:nvSpPr>
        <p:spPr>
          <a:xfrm>
            <a:off x="5810807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9AA1ED5A-5927-41FC-88A3-BA21BAE23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355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98" y="2643063"/>
            <a:ext cx="2045927" cy="64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81448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7_4_2_01.png / 7_4_2_1_answer.png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5" name="Picture 2">
            <a:extLst>
              <a:ext uri="{FF2B5EF4-FFF2-40B4-BE49-F238E27FC236}">
                <a16:creationId xmlns="" xmlns:a16="http://schemas.microsoft.com/office/drawing/2014/main" id="{45C54932-1BD4-4148-80A8-6E7CC26E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49" y="291482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A97C679-B760-4F1D-9D86-D7863773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48" y="2368404"/>
            <a:ext cx="5145420" cy="317596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978D35F-B11E-4DB4-B983-71D706D703E5}"/>
              </a:ext>
            </a:extLst>
          </p:cNvPr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나만의 방을 완성해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132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위치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전자저작물과 동일하게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7_4_04.html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\app\resource\contents\lesson07\ops\7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대체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EC7648EC-72A9-4CA4-B1EB-F70F0A389ED4}"/>
              </a:ext>
            </a:extLst>
          </p:cNvPr>
          <p:cNvSpPr/>
          <p:nvPr/>
        </p:nvSpPr>
        <p:spPr>
          <a:xfrm>
            <a:off x="6395524" y="52662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="" xmlns:a16="http://schemas.microsoft.com/office/drawing/2014/main" id="{B8CAE7FA-BAFE-4138-BF34-A8009F01E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D970E714-AA12-42FD-8E98-AAADD0526860}"/>
              </a:ext>
            </a:extLst>
          </p:cNvPr>
          <p:cNvSpPr/>
          <p:nvPr/>
        </p:nvSpPr>
        <p:spPr>
          <a:xfrm>
            <a:off x="2611355" y="35370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5A6A7B12-A6BB-4203-A848-D26946FE3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="" xmlns:a16="http://schemas.microsoft.com/office/drawing/2014/main" id="{4173D3D8-67AD-46F4-BD4E-27C403000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="" xmlns:a16="http://schemas.microsoft.com/office/drawing/2014/main" id="{84DA1278-22E2-44D5-A0D3-DE9C73924685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나만의 방으로 더 꾸며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="" xmlns:a16="http://schemas.microsoft.com/office/drawing/2014/main" id="{D6B63C91-8DCF-46CB-8045-D6EA446B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ABF597A-644A-4F89-83A0-11AAF58A9EF4}"/>
              </a:ext>
            </a:extLst>
          </p:cNvPr>
          <p:cNvSpPr/>
          <p:nvPr/>
        </p:nvSpPr>
        <p:spPr>
          <a:xfrm>
            <a:off x="2242152" y="3640228"/>
            <a:ext cx="459144" cy="4430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F13609B6-F1F1-499C-BC51-61D9BBFE5645}"/>
              </a:ext>
            </a:extLst>
          </p:cNvPr>
          <p:cNvSpPr/>
          <p:nvPr/>
        </p:nvSpPr>
        <p:spPr>
          <a:xfrm>
            <a:off x="2015332" y="26076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38189" y="5363705"/>
            <a:ext cx="1251889" cy="361329"/>
            <a:chOff x="7412145" y="4005064"/>
            <a:chExt cx="1251889" cy="361329"/>
          </a:xfrm>
        </p:grpSpPr>
        <p:pic>
          <p:nvPicPr>
            <p:cNvPr id="61" name="Picture 7">
              <a:extLst>
                <a:ext uri="{FF2B5EF4-FFF2-40B4-BE49-F238E27FC236}">
                  <a16:creationId xmlns="" xmlns:a16="http://schemas.microsoft.com/office/drawing/2014/main" id="{CDF5AA1B-489F-4C41-A69C-4FCBBE40B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2145" y="4005064"/>
              <a:ext cx="374712" cy="361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="" xmlns:a16="http://schemas.microsoft.com/office/drawing/2014/main" id="{45C54932-1BD4-4148-80A8-6E7CC26EA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746" y="4005064"/>
              <a:ext cx="239288" cy="324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오른쪽 화살표 53">
              <a:extLst>
                <a:ext uri="{FF2B5EF4-FFF2-40B4-BE49-F238E27FC236}">
                  <a16:creationId xmlns="" xmlns:a16="http://schemas.microsoft.com/office/drawing/2014/main" id="{8D56EC28-443E-4D02-AB12-F1C480A597F3}"/>
                </a:ext>
              </a:extLst>
            </p:cNvPr>
            <p:cNvSpPr/>
            <p:nvPr/>
          </p:nvSpPr>
          <p:spPr>
            <a:xfrm>
              <a:off x="7888994" y="4138429"/>
              <a:ext cx="384633" cy="162018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1A967602-8DD2-46B8-8F21-532BD0C71B39}"/>
              </a:ext>
            </a:extLst>
          </p:cNvPr>
          <p:cNvSpPr/>
          <p:nvPr/>
        </p:nvSpPr>
        <p:spPr>
          <a:xfrm>
            <a:off x="6395524" y="1397918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C53A5F5-F5C5-4989-AE72-2C5686457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547" y="1340768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FB26E71F-C4E9-4C7C-9F45-AFAC28E754FD}"/>
              </a:ext>
            </a:extLst>
          </p:cNvPr>
          <p:cNvSpPr/>
          <p:nvPr/>
        </p:nvSpPr>
        <p:spPr>
          <a:xfrm>
            <a:off x="5846811" y="139912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20970E9-AF13-47CC-94B3-A33CBC9C8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295" y="134876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CACE731F-6877-4D8F-840D-EE8E0EA1D69C}"/>
              </a:ext>
            </a:extLst>
          </p:cNvPr>
          <p:cNvSpPr/>
          <p:nvPr/>
        </p:nvSpPr>
        <p:spPr>
          <a:xfrm>
            <a:off x="2259356" y="2418823"/>
            <a:ext cx="3763216" cy="1066518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928932C-2DC4-4DF1-9721-423A3FC7A276}"/>
              </a:ext>
            </a:extLst>
          </p:cNvPr>
          <p:cNvSpPr txBox="1"/>
          <p:nvPr/>
        </p:nvSpPr>
        <p:spPr>
          <a:xfrm>
            <a:off x="2566188" y="2492896"/>
            <a:ext cx="30350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내 방에 더 놓고 싶은 것들로</a:t>
            </a:r>
          </a:p>
          <a:p>
            <a:pPr algn="ctr">
              <a:lnSpc>
                <a:spcPct val="150000"/>
              </a:lnSpc>
            </a:pP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자유롭게 꾸며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15" y="2636861"/>
            <a:ext cx="2333158" cy="138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45C54932-1BD4-4148-80A8-6E7CC26E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58" y="369975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05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7_4_2_02.png / 7_4_2_2_answer.png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A351128A-E0E3-43B2-936B-B32BE0C3A8F5}"/>
              </a:ext>
            </a:extLst>
          </p:cNvPr>
          <p:cNvGrpSpPr/>
          <p:nvPr/>
        </p:nvGrpSpPr>
        <p:grpSpPr>
          <a:xfrm>
            <a:off x="3069685" y="1008083"/>
            <a:ext cx="1973510" cy="379283"/>
            <a:chOff x="3757965" y="1008083"/>
            <a:chExt cx="1973510" cy="379283"/>
          </a:xfrm>
        </p:grpSpPr>
        <p:pic>
          <p:nvPicPr>
            <p:cNvPr id="45" name="Picture 38">
              <a:extLst>
                <a:ext uri="{FF2B5EF4-FFF2-40B4-BE49-F238E27FC236}">
                  <a16:creationId xmlns="" xmlns:a16="http://schemas.microsoft.com/office/drawing/2014/main" id="{49549B5A-3CF0-4AF8-9655-7E3732681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5" y="1008083"/>
              <a:ext cx="1973509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26FBD134-A3FB-42CA-94CD-C89E1D0F2E03}"/>
                </a:ext>
              </a:extLst>
            </p:cNvPr>
            <p:cNvSpPr txBox="1"/>
            <p:nvPr/>
          </p:nvSpPr>
          <p:spPr>
            <a:xfrm>
              <a:off x="3871107" y="1094547"/>
              <a:ext cx="1860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185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B30CD14A-C7F0-413E-9913-FE469C166989}"/>
              </a:ext>
            </a:extLst>
          </p:cNvPr>
          <p:cNvSpPr/>
          <p:nvPr/>
        </p:nvSpPr>
        <p:spPr>
          <a:xfrm>
            <a:off x="4990331" y="9255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03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FB21CCE-ED3B-4311-9D92-D962F001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5" y="1662218"/>
            <a:ext cx="6245475" cy="391136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완성한 방을 전시하고 친구들이 만든 방을 감상해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="" xmlns:a16="http://schemas.microsoft.com/office/drawing/2014/main" id="{81BD087C-14C6-4CB6-844B-0EECECD37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>
            <a:extLst>
              <a:ext uri="{FF2B5EF4-FFF2-40B4-BE49-F238E27FC236}">
                <a16:creationId xmlns="" xmlns:a16="http://schemas.microsoft.com/office/drawing/2014/main" id="{4A6362DF-AB4B-4967-A443-935DD5F6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="" xmlns:a16="http://schemas.microsoft.com/office/drawing/2014/main" id="{5A59A978-C66E-444C-96A1-E0DC580E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5A5EBE5F-6F2A-4650-96E1-2CDF1369C390}"/>
              </a:ext>
            </a:extLst>
          </p:cNvPr>
          <p:cNvSpPr/>
          <p:nvPr/>
        </p:nvSpPr>
        <p:spPr>
          <a:xfrm>
            <a:off x="6612294" y="52662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82046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7_4_3_01.png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74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12"/>
              </p:ext>
            </p:extLst>
          </p:nvPr>
        </p:nvGraphicFramePr>
        <p:xfrm>
          <a:off x="179388" y="654012"/>
          <a:ext cx="8774172" cy="313931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방학 계획표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방학 계획표 만들고 내 방 완성하기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방학 계획표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나만의 방 완성하기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완성한 방을 전시하고 친구들이 만든 방 감상하기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6066F50-21E5-427B-B4D4-94C0D9ED4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2" t="17025" r="16370" b="4298"/>
          <a:stretch/>
        </p:blipFill>
        <p:spPr>
          <a:xfrm>
            <a:off x="71500" y="908720"/>
            <a:ext cx="6912768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38160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7_4_1_ani.mp4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app\resource\contents\lesson07\ops\7\media\mp4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348880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6198" y="87563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32441" y="246808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방학 계획표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</a:p>
        </p:txBody>
      </p:sp>
      <p:sp>
        <p:nvSpPr>
          <p:cNvPr id="25" name="타원 24"/>
          <p:cNvSpPr/>
          <p:nvPr/>
        </p:nvSpPr>
        <p:spPr>
          <a:xfrm>
            <a:off x="3366160" y="353019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5400000">
            <a:off x="3476099" y="363821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21">
            <a:extLst>
              <a:ext uri="{FF2B5EF4-FFF2-40B4-BE49-F238E27FC236}">
                <a16:creationId xmlns="" xmlns:a16="http://schemas.microsoft.com/office/drawing/2014/main" id="{61BD7B63-2188-42C7-8F6D-8D5D79376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F797CE93-32BF-43D3-8692-1536E2297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="" xmlns:a16="http://schemas.microsoft.com/office/drawing/2014/main" id="{B51A6ACD-7DCD-406D-B4E9-003799AAE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24828127-68E7-4A08-963F-772BD6A8D910}"/>
              </a:ext>
            </a:extLst>
          </p:cNvPr>
          <p:cNvGrpSpPr/>
          <p:nvPr/>
        </p:nvGrpSpPr>
        <p:grpSpPr>
          <a:xfrm>
            <a:off x="143742" y="1841919"/>
            <a:ext cx="3708178" cy="2714539"/>
            <a:chOff x="143742" y="1841919"/>
            <a:chExt cx="3708178" cy="2714539"/>
          </a:xfrm>
        </p:grpSpPr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948E5F3F-FBF8-4A52-9D84-474FF573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742" y="1847719"/>
              <a:ext cx="3678680" cy="2708739"/>
            </a:xfrm>
            <a:prstGeom prst="rect">
              <a:avLst/>
            </a:prstGeom>
          </p:spPr>
        </p:pic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EA04FE24-0EBE-4E46-9E6C-687793E60BEE}"/>
                </a:ext>
              </a:extLst>
            </p:cNvPr>
            <p:cNvSpPr/>
            <p:nvPr/>
          </p:nvSpPr>
          <p:spPr>
            <a:xfrm>
              <a:off x="1556938" y="1841919"/>
              <a:ext cx="2124236" cy="8814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43">
              <a:extLst>
                <a:ext uri="{FF2B5EF4-FFF2-40B4-BE49-F238E27FC236}">
                  <a16:creationId xmlns="" xmlns:a16="http://schemas.microsoft.com/office/drawing/2014/main" id="{440B8567-64F3-4769-86B2-6BD5EDC9BA47}"/>
                </a:ext>
              </a:extLst>
            </p:cNvPr>
            <p:cNvSpPr txBox="1"/>
            <p:nvPr/>
          </p:nvSpPr>
          <p:spPr>
            <a:xfrm>
              <a:off x="1367044" y="1959804"/>
              <a:ext cx="2484876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나만의 </a:t>
              </a:r>
              <a:r>
                <a:rPr lang="ko-KR" altLang="en-US" sz="1900" spc="-150" dirty="0" smtClean="0">
                  <a:latin typeface="맑은 고딕" pitchFamily="50" charset="-127"/>
                  <a:ea typeface="맑은 고딕" pitchFamily="50" charset="-127"/>
                </a:rPr>
                <a:t>방으로</a:t>
              </a:r>
              <a:endParaRPr lang="en-US" altLang="ko-KR" sz="19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 smtClean="0">
                  <a:latin typeface="맑은 고딕" pitchFamily="50" charset="-127"/>
                  <a:ea typeface="맑은 고딕" pitchFamily="50" charset="-127"/>
                </a:rPr>
                <a:t>더 </a:t>
              </a:r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꾸며 볼까</a:t>
              </a:r>
              <a:r>
                <a:rPr lang="en-US" altLang="ko-KR" sz="19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</p:grpSp>
      <p:pic>
        <p:nvPicPr>
          <p:cNvPr id="58" name="Picture 2">
            <a:extLst>
              <a:ext uri="{FF2B5EF4-FFF2-40B4-BE49-F238E27FC236}">
                <a16:creationId xmlns="" xmlns:a16="http://schemas.microsoft.com/office/drawing/2014/main" id="{D955D96D-D2B5-41DE-BFCB-1CAC4DD1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07" y="431278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684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(5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말풍선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위치 고정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클릭 시 정답과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958942" y="1735075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지금까지 ‘내 방 꾸미기’에 사용한 수학적 요소는 무엇이 있는지 말해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42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585827" y="54210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403230" y="45522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76" y="15954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76" name="직사각형 21">
            <a:extLst>
              <a:ext uri="{FF2B5EF4-FFF2-40B4-BE49-F238E27FC236}">
                <a16:creationId xmlns="" xmlns:a16="http://schemas.microsoft.com/office/drawing/2014/main" id="{E95CFDE3-EF53-4D46-8E63-B0D8AC3E4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8">
            <a:extLst>
              <a:ext uri="{FF2B5EF4-FFF2-40B4-BE49-F238E27FC236}">
                <a16:creationId xmlns="" xmlns:a16="http://schemas.microsoft.com/office/drawing/2014/main" id="{37FEB2BB-DF34-4AB9-9893-86627F9E1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="" xmlns:a16="http://schemas.microsoft.com/office/drawing/2014/main" id="{8CA4EDA0-7D19-48B7-8895-2D48614A4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09F51E73-2FFA-4C6A-B1B7-024FB15D8181}"/>
              </a:ext>
            </a:extLst>
          </p:cNvPr>
          <p:cNvSpPr/>
          <p:nvPr/>
        </p:nvSpPr>
        <p:spPr bwMode="auto">
          <a:xfrm>
            <a:off x="3916115" y="2780928"/>
            <a:ext cx="2974460" cy="15299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바닥과 카펫 길이의 단위 변환과 세 자리 수의 뺄셈을 이용하여 긴 변과 짧은 변의 길이의 차를 구했습니다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0AA4B0B7-17F1-436E-B221-D7ED7D189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143" y="2600908"/>
            <a:ext cx="360000" cy="355000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7BB39340-8F9E-4CFF-A7BE-8BAC94A90E12}"/>
              </a:ext>
            </a:extLst>
          </p:cNvPr>
          <p:cNvSpPr/>
          <p:nvPr/>
        </p:nvSpPr>
        <p:spPr>
          <a:xfrm>
            <a:off x="5829945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12F988D4-A27B-4D11-A8AD-18D77267A935}"/>
              </a:ext>
            </a:extLst>
          </p:cNvPr>
          <p:cNvSpPr/>
          <p:nvPr/>
        </p:nvSpPr>
        <p:spPr>
          <a:xfrm>
            <a:off x="6395524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D2E2FAD-06CA-46E8-910D-9F1B5F5B4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547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9D3486B5-8E85-4B0E-9940-B41044452691}"/>
              </a:ext>
            </a:extLst>
          </p:cNvPr>
          <p:cNvSpPr/>
          <p:nvPr/>
        </p:nvSpPr>
        <p:spPr>
          <a:xfrm>
            <a:off x="5846811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550455C-28A4-4D58-A6D3-6321ACDDE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359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6E91A765-118D-4C6E-B22C-EE48A2185687}"/>
              </a:ext>
            </a:extLst>
          </p:cNvPr>
          <p:cNvSpPr/>
          <p:nvPr/>
        </p:nvSpPr>
        <p:spPr bwMode="auto">
          <a:xfrm>
            <a:off x="3916115" y="4396339"/>
            <a:ext cx="2974460" cy="6528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나만의 모양을 만들었습니다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3D14F027-F4C5-45C2-A5F4-D22766FF3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143" y="4216319"/>
            <a:ext cx="360000" cy="355000"/>
          </a:xfrm>
          <a:prstGeom prst="rect">
            <a:avLst/>
          </a:prstGeom>
        </p:spPr>
      </p:pic>
      <p:pic>
        <p:nvPicPr>
          <p:cNvPr id="66" name="Picture 6">
            <a:extLst>
              <a:ext uri="{FF2B5EF4-FFF2-40B4-BE49-F238E27FC236}">
                <a16:creationId xmlns="" xmlns:a16="http://schemas.microsoft.com/office/drawing/2014/main" id="{D3C04285-6DF4-4ED5-B568-8C09E18B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="" xmlns:a16="http://schemas.microsoft.com/office/drawing/2014/main" id="{025B6B68-8F1B-419D-9416-9102F6CB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2822460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="" xmlns:a16="http://schemas.microsoft.com/office/drawing/2014/main" id="{025B6B68-8F1B-419D-9416-9102F6CB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42" y="4459305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타원 49"/>
          <p:cNvSpPr/>
          <p:nvPr/>
        </p:nvSpPr>
        <p:spPr>
          <a:xfrm>
            <a:off x="4089249" y="26009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타원 18"/>
          <p:cNvSpPr/>
          <p:nvPr/>
        </p:nvSpPr>
        <p:spPr>
          <a:xfrm>
            <a:off x="143508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="" xmlns:a16="http://schemas.microsoft.com/office/drawing/2014/main" id="{5A94C0F9-783F-415B-A70B-5BF60C1E3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21">
            <a:extLst>
              <a:ext uri="{FF2B5EF4-FFF2-40B4-BE49-F238E27FC236}">
                <a16:creationId xmlns="" xmlns:a16="http://schemas.microsoft.com/office/drawing/2014/main" id="{5E658CDF-3099-497F-8B53-521142A75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="" xmlns:a16="http://schemas.microsoft.com/office/drawing/2014/main" id="{573C992A-38E8-4786-BEB2-0010814E7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76BDC36-A9BA-4A90-A676-75B300B1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2786"/>
            <a:ext cx="6976103" cy="359043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7BE90260-B07B-4FEA-8334-7244A6DCBF97}"/>
              </a:ext>
            </a:extLst>
          </p:cNvPr>
          <p:cNvSpPr/>
          <p:nvPr/>
        </p:nvSpPr>
        <p:spPr>
          <a:xfrm>
            <a:off x="679418" y="1919378"/>
            <a:ext cx="1931124" cy="96956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43">
            <a:extLst>
              <a:ext uri="{FF2B5EF4-FFF2-40B4-BE49-F238E27FC236}">
                <a16:creationId xmlns="" xmlns:a16="http://schemas.microsoft.com/office/drawing/2014/main" id="{150E2F4D-B7FE-44F8-BF23-B662583E8D35}"/>
              </a:ext>
            </a:extLst>
          </p:cNvPr>
          <p:cNvSpPr txBox="1"/>
          <p:nvPr/>
        </p:nvSpPr>
        <p:spPr>
          <a:xfrm>
            <a:off x="440046" y="2096852"/>
            <a:ext cx="226924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이제 방학 계획표를</a:t>
            </a:r>
          </a:p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만들어 볼까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1DC61CD-D9A2-4980-966C-FCC1904CBBEF}"/>
              </a:ext>
            </a:extLst>
          </p:cNvPr>
          <p:cNvSpPr/>
          <p:nvPr/>
        </p:nvSpPr>
        <p:spPr>
          <a:xfrm>
            <a:off x="4896036" y="1952836"/>
            <a:ext cx="1899092" cy="8814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43">
            <a:extLst>
              <a:ext uri="{FF2B5EF4-FFF2-40B4-BE49-F238E27FC236}">
                <a16:creationId xmlns="" xmlns:a16="http://schemas.microsoft.com/office/drawing/2014/main" id="{5F562DAC-2F81-4D50-A449-9A749C2B408A}"/>
              </a:ext>
            </a:extLst>
          </p:cNvPr>
          <p:cNvSpPr txBox="1"/>
          <p:nvPr/>
        </p:nvSpPr>
        <p:spPr>
          <a:xfrm>
            <a:off x="4427984" y="2062589"/>
            <a:ext cx="30067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나만의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방으로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더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꾸며 볼까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graphicFrame>
        <p:nvGraphicFramePr>
          <p:cNvPr id="2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51843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(5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보이지 않다가 답과 함께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TextBox 43"/>
          <p:cNvSpPr txBox="1"/>
          <p:nvPr/>
        </p:nvSpPr>
        <p:spPr>
          <a:xfrm>
            <a:off x="3958942" y="1735075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방을 더 꾸민다면 어떤 부분을 더 꾸미고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싶은지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자유롭게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43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직사각형 120"/>
          <p:cNvSpPr/>
          <p:nvPr/>
        </p:nvSpPr>
        <p:spPr bwMode="auto">
          <a:xfrm>
            <a:off x="3916115" y="2727011"/>
            <a:ext cx="2974460" cy="97443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책상이나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의자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침대와 같은 가구들을 놓고 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싶습니다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43" y="2535321"/>
            <a:ext cx="360000" cy="355000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71" name="타원 70"/>
          <p:cNvSpPr/>
          <p:nvPr/>
        </p:nvSpPr>
        <p:spPr>
          <a:xfrm>
            <a:off x="3916115" y="2521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="" xmlns:a16="http://schemas.microsoft.com/office/drawing/2014/main" id="{025B6B68-8F1B-419D-9416-9102F6CB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2787101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507609" y="53728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="" xmlns:a16="http://schemas.microsoft.com/office/drawing/2014/main" id="{323360C8-5956-45E9-B09A-9F2200DA3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D8C06BDF-ED93-4577-9554-E60FA831ADD9}"/>
              </a:ext>
            </a:extLst>
          </p:cNvPr>
          <p:cNvSpPr/>
          <p:nvPr/>
        </p:nvSpPr>
        <p:spPr>
          <a:xfrm>
            <a:off x="6395524" y="1217898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FEF6383-7A7E-493A-9780-BFAA18134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547" y="1160748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4FAA05EA-BABA-4477-B279-7C698954E59D}"/>
              </a:ext>
            </a:extLst>
          </p:cNvPr>
          <p:cNvSpPr/>
          <p:nvPr/>
        </p:nvSpPr>
        <p:spPr>
          <a:xfrm>
            <a:off x="5846811" y="12191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E94AEF16-192E-499B-8FC8-A3C5F5E50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295" y="116874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0" name="직사각형 21">
            <a:extLst>
              <a:ext uri="{FF2B5EF4-FFF2-40B4-BE49-F238E27FC236}">
                <a16:creationId xmlns="" xmlns:a16="http://schemas.microsoft.com/office/drawing/2014/main" id="{D75C063D-14CF-4BFE-89F7-DA489A38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9">
            <a:extLst>
              <a:ext uri="{FF2B5EF4-FFF2-40B4-BE49-F238E27FC236}">
                <a16:creationId xmlns="" xmlns:a16="http://schemas.microsoft.com/office/drawing/2014/main" id="{7B9DB193-9AF7-46D9-B661-4D6909A6A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24828127-68E7-4A08-963F-772BD6A8D910}"/>
              </a:ext>
            </a:extLst>
          </p:cNvPr>
          <p:cNvGrpSpPr/>
          <p:nvPr/>
        </p:nvGrpSpPr>
        <p:grpSpPr>
          <a:xfrm>
            <a:off x="143742" y="1841919"/>
            <a:ext cx="3708178" cy="2714539"/>
            <a:chOff x="143742" y="1841919"/>
            <a:chExt cx="3708178" cy="2714539"/>
          </a:xfrm>
        </p:grpSpPr>
        <p:pic>
          <p:nvPicPr>
            <p:cNvPr id="63" name="그림 62">
              <a:extLst>
                <a:ext uri="{FF2B5EF4-FFF2-40B4-BE49-F238E27FC236}">
                  <a16:creationId xmlns="" xmlns:a16="http://schemas.microsoft.com/office/drawing/2014/main" id="{948E5F3F-FBF8-4A52-9D84-474FF573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742" y="1847719"/>
              <a:ext cx="3678680" cy="2708739"/>
            </a:xfrm>
            <a:prstGeom prst="rect">
              <a:avLst/>
            </a:prstGeom>
          </p:spPr>
        </p:pic>
        <p:sp>
          <p:nvSpPr>
            <p:cNvPr id="64" name="타원 63">
              <a:extLst>
                <a:ext uri="{FF2B5EF4-FFF2-40B4-BE49-F238E27FC236}">
                  <a16:creationId xmlns="" xmlns:a16="http://schemas.microsoft.com/office/drawing/2014/main" id="{EA04FE24-0EBE-4E46-9E6C-687793E60BEE}"/>
                </a:ext>
              </a:extLst>
            </p:cNvPr>
            <p:cNvSpPr/>
            <p:nvPr/>
          </p:nvSpPr>
          <p:spPr>
            <a:xfrm>
              <a:off x="1556938" y="1841919"/>
              <a:ext cx="2124236" cy="8814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43">
              <a:extLst>
                <a:ext uri="{FF2B5EF4-FFF2-40B4-BE49-F238E27FC236}">
                  <a16:creationId xmlns="" xmlns:a16="http://schemas.microsoft.com/office/drawing/2014/main" id="{440B8567-64F3-4769-86B2-6BD5EDC9BA47}"/>
                </a:ext>
              </a:extLst>
            </p:cNvPr>
            <p:cNvSpPr txBox="1"/>
            <p:nvPr/>
          </p:nvSpPr>
          <p:spPr>
            <a:xfrm>
              <a:off x="1367044" y="1959804"/>
              <a:ext cx="2484876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나만의 </a:t>
              </a:r>
              <a:r>
                <a:rPr lang="ko-KR" altLang="en-US" sz="1900" spc="-150" dirty="0" smtClean="0">
                  <a:latin typeface="맑은 고딕" pitchFamily="50" charset="-127"/>
                  <a:ea typeface="맑은 고딕" pitchFamily="50" charset="-127"/>
                </a:rPr>
                <a:t>방으로</a:t>
              </a:r>
              <a:endParaRPr lang="en-US" altLang="ko-KR" sz="19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 smtClean="0">
                  <a:latin typeface="맑은 고딕" pitchFamily="50" charset="-127"/>
                  <a:ea typeface="맑은 고딕" pitchFamily="50" charset="-127"/>
                </a:rPr>
                <a:t>더 </a:t>
              </a:r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꾸며 볼까</a:t>
              </a:r>
              <a:r>
                <a:rPr lang="en-US" altLang="ko-KR" sz="19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</p:grpSp>
      <p:pic>
        <p:nvPicPr>
          <p:cNvPr id="35" name="Picture 6">
            <a:extLst>
              <a:ext uri="{FF2B5EF4-FFF2-40B4-BE49-F238E27FC236}">
                <a16:creationId xmlns="" xmlns:a16="http://schemas.microsoft.com/office/drawing/2014/main" id="{47322560-B255-45DE-9869-D98C1A99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098831CD-37AC-4EDB-B8E9-320A5BE595CE}"/>
              </a:ext>
            </a:extLst>
          </p:cNvPr>
          <p:cNvSpPr/>
          <p:nvPr/>
        </p:nvSpPr>
        <p:spPr bwMode="auto">
          <a:xfrm>
            <a:off x="3916115" y="3784388"/>
            <a:ext cx="2974460" cy="6762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텔레비전이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있었으면 좋겠습니다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A706ED34-6874-4B7F-9247-A8AF32DB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43" y="3589639"/>
            <a:ext cx="360000" cy="355000"/>
          </a:xfrm>
          <a:prstGeom prst="rect">
            <a:avLst/>
          </a:prstGeom>
        </p:spPr>
      </p:pic>
      <p:pic>
        <p:nvPicPr>
          <p:cNvPr id="49" name="Picture 2">
            <a:extLst>
              <a:ext uri="{FF2B5EF4-FFF2-40B4-BE49-F238E27FC236}">
                <a16:creationId xmlns="" xmlns:a16="http://schemas.microsoft.com/office/drawing/2014/main" id="{EFD95B8A-6831-4FFA-A949-BD680F34E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3841419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="" xmlns:a16="http://schemas.microsoft.com/office/drawing/2014/main" id="{D955D96D-D2B5-41DE-BFCB-1CAC4DD1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07" y="431278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A7DE7E8-B8A4-462E-AD98-7F3B90C13AF7}"/>
              </a:ext>
            </a:extLst>
          </p:cNvPr>
          <p:cNvSpPr/>
          <p:nvPr/>
        </p:nvSpPr>
        <p:spPr bwMode="auto">
          <a:xfrm>
            <a:off x="3916115" y="4556059"/>
            <a:ext cx="2974460" cy="63713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360000"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반려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식물을 놓고 싶습니다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A4BBBA2F-18AA-4A1F-B68D-0C7DE1BE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43" y="4385521"/>
            <a:ext cx="360000" cy="355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="" xmlns:a16="http://schemas.microsoft.com/office/drawing/2014/main" id="{BEDCC3DD-4248-4B41-86B0-034BA990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32" y="4592063"/>
            <a:ext cx="327974" cy="26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51843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(5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73447" y="2052684"/>
            <a:ext cx="58142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분수 개념을 이용하여 똑같이 나누어진 원으로 방학 계획표를 만들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9" y="21879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색연필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사인펜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풀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7D52159-F808-4CE0-8104-A774FDADCCBE}"/>
              </a:ext>
            </a:extLst>
          </p:cNvPr>
          <p:cNvSpPr txBox="1"/>
          <p:nvPr/>
        </p:nvSpPr>
        <p:spPr>
          <a:xfrm>
            <a:off x="673447" y="2723384"/>
            <a:ext cx="58142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추가 구성품 등을 사용하여 나만의 방을 완성할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="" xmlns:a16="http://schemas.microsoft.com/office/drawing/2014/main" id="{32EEBCB7-99C2-428A-A1C1-40DC1F8C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9" y="28586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8">
            <a:extLst>
              <a:ext uri="{FF2B5EF4-FFF2-40B4-BE49-F238E27FC236}">
                <a16:creationId xmlns="" xmlns:a16="http://schemas.microsoft.com/office/drawing/2014/main" id="{2FB87775-221C-49AB-8DB7-F7FDE58C4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1">
            <a:extLst>
              <a:ext uri="{FF2B5EF4-FFF2-40B4-BE49-F238E27FC236}">
                <a16:creationId xmlns="" xmlns:a16="http://schemas.microsoft.com/office/drawing/2014/main" id="{29EEE1EE-A5D0-4694-85A8-1A55F4488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="" xmlns:a16="http://schemas.microsoft.com/office/drawing/2014/main" id="{87D55C54-4F8A-4F7C-880C-BB3043324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FB8C918F-E0A0-4888-9F9A-9CD2B6FFB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88" y="2312876"/>
            <a:ext cx="3156072" cy="311843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위치 고정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약물은 정답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이미지와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같이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방학 계획표를 만들어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="" xmlns:a16="http://schemas.microsoft.com/office/drawing/2014/main" id="{2136FF0E-7777-48BA-B34F-4F65F814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43">
            <a:extLst>
              <a:ext uri="{FF2B5EF4-FFF2-40B4-BE49-F238E27FC236}">
                <a16:creationId xmlns="" xmlns:a16="http://schemas.microsoft.com/office/drawing/2014/main" id="{8338D7B2-1135-4181-ADAF-64624B510DC4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방학 계획표에 잠자는 시간만큼 색칠해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2">
            <a:extLst>
              <a:ext uri="{FF2B5EF4-FFF2-40B4-BE49-F238E27FC236}">
                <a16:creationId xmlns="" xmlns:a16="http://schemas.microsoft.com/office/drawing/2014/main" id="{C2EC2CB7-79BD-4FE1-9710-E7ACE569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1">
            <a:extLst>
              <a:ext uri="{FF2B5EF4-FFF2-40B4-BE49-F238E27FC236}">
                <a16:creationId xmlns="" xmlns:a16="http://schemas.microsoft.com/office/drawing/2014/main" id="{B311C806-F2A1-4CDF-9596-FB8B7562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="" xmlns:a16="http://schemas.microsoft.com/office/drawing/2014/main" id="{A0B93F7D-DB87-4824-AF21-C92C82647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88E11F2B-7C07-4551-860A-C3B266E55439}"/>
              </a:ext>
            </a:extLst>
          </p:cNvPr>
          <p:cNvGrpSpPr/>
          <p:nvPr/>
        </p:nvGrpSpPr>
        <p:grpSpPr>
          <a:xfrm>
            <a:off x="3239852" y="1008083"/>
            <a:ext cx="1192876" cy="379283"/>
            <a:chOff x="3712108" y="1008083"/>
            <a:chExt cx="1192876" cy="379283"/>
          </a:xfrm>
        </p:grpSpPr>
        <p:pic>
          <p:nvPicPr>
            <p:cNvPr id="36" name="Picture 38">
              <a:extLst>
                <a:ext uri="{FF2B5EF4-FFF2-40B4-BE49-F238E27FC236}">
                  <a16:creationId xmlns="" xmlns:a16="http://schemas.microsoft.com/office/drawing/2014/main" id="{928A3365-D365-434F-AD0A-BF70D54C8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522E103-F48A-4BCD-A004-80B089E2CBC9}"/>
                </a:ext>
              </a:extLst>
            </p:cNvPr>
            <p:cNvSpPr txBox="1"/>
            <p:nvPr/>
          </p:nvSpPr>
          <p:spPr>
            <a:xfrm>
              <a:off x="3712108" y="1075497"/>
              <a:ext cx="11928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F96264C7-70E8-493B-9F1C-044993D1A788}"/>
              </a:ext>
            </a:extLst>
          </p:cNvPr>
          <p:cNvSpPr/>
          <p:nvPr/>
        </p:nvSpPr>
        <p:spPr>
          <a:xfrm>
            <a:off x="4378507" y="9244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43C76D-16E4-41BD-AF53-31D1419FE9F4}"/>
              </a:ext>
            </a:extLst>
          </p:cNvPr>
          <p:cNvSpPr/>
          <p:nvPr/>
        </p:nvSpPr>
        <p:spPr>
          <a:xfrm>
            <a:off x="4378507" y="2312876"/>
            <a:ext cx="664688" cy="7560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4398EBC3-9740-436D-A7E2-6B98D035D01D}"/>
              </a:ext>
            </a:extLst>
          </p:cNvPr>
          <p:cNvSpPr/>
          <p:nvPr/>
        </p:nvSpPr>
        <p:spPr>
          <a:xfrm>
            <a:off x="4878418" y="28380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31AF4856-59F7-4F0D-9143-B47EF5DE50C3}"/>
              </a:ext>
            </a:extLst>
          </p:cNvPr>
          <p:cNvSpPr/>
          <p:nvPr/>
        </p:nvSpPr>
        <p:spPr>
          <a:xfrm>
            <a:off x="5227030" y="11234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821F696F-1950-4ABD-9322-32BA63843CA8}"/>
              </a:ext>
            </a:extLst>
          </p:cNvPr>
          <p:cNvSpPr/>
          <p:nvPr/>
        </p:nvSpPr>
        <p:spPr>
          <a:xfrm>
            <a:off x="6343322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C0EE0EC5-8A66-4255-9CF9-239339F6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70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DABA1DD-BE5B-4463-8ED5-3DB2FE4638C6}"/>
              </a:ext>
            </a:extLst>
          </p:cNvPr>
          <p:cNvSpPr/>
          <p:nvPr/>
        </p:nvSpPr>
        <p:spPr>
          <a:xfrm>
            <a:off x="5792609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D9C7F88-2BA5-4DF8-BD77-52195AB53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632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388A8A0D-8D64-4C3B-ACCA-2E7162E44C50}"/>
              </a:ext>
            </a:extLst>
          </p:cNvPr>
          <p:cNvSpPr/>
          <p:nvPr/>
        </p:nvSpPr>
        <p:spPr>
          <a:xfrm>
            <a:off x="5243896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06500568-3627-4685-9215-98985CAEC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444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5696429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5149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7_4_1_01.png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87724" y="2564904"/>
            <a:ext cx="432048" cy="35481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>
            <a:extLst>
              <a:ext uri="{FF2B5EF4-FFF2-40B4-BE49-F238E27FC236}">
                <a16:creationId xmlns="" xmlns:a16="http://schemas.microsoft.com/office/drawing/2014/main" id="{7AAB8DA3-56E2-4753-926D-8B67B777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88" y="2564904"/>
            <a:ext cx="383429" cy="3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1727200" y="27588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2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767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정답 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전체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위치 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696429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방학 계획표를 만들어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8">
            <a:extLst>
              <a:ext uri="{FF2B5EF4-FFF2-40B4-BE49-F238E27FC236}">
                <a16:creationId xmlns="" xmlns:a16="http://schemas.microsoft.com/office/drawing/2014/main" id="{2136FF0E-7777-48BA-B34F-4F65F814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43">
            <a:extLst>
              <a:ext uri="{FF2B5EF4-FFF2-40B4-BE49-F238E27FC236}">
                <a16:creationId xmlns="" xmlns:a16="http://schemas.microsoft.com/office/drawing/2014/main" id="{8338D7B2-1135-4181-ADAF-64624B510DC4}"/>
              </a:ext>
            </a:extLst>
          </p:cNvPr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부분을 분수로 나타내면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2">
            <a:extLst>
              <a:ext uri="{FF2B5EF4-FFF2-40B4-BE49-F238E27FC236}">
                <a16:creationId xmlns="" xmlns:a16="http://schemas.microsoft.com/office/drawing/2014/main" id="{C2EC2CB7-79BD-4FE1-9710-E7ACE569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1">
            <a:extLst>
              <a:ext uri="{FF2B5EF4-FFF2-40B4-BE49-F238E27FC236}">
                <a16:creationId xmlns="" xmlns:a16="http://schemas.microsoft.com/office/drawing/2014/main" id="{B311C806-F2A1-4CDF-9596-FB8B7562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="" xmlns:a16="http://schemas.microsoft.com/office/drawing/2014/main" id="{A0B93F7D-DB87-4824-AF21-C92C82647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방학 계획표 만들고 내 방 완성하기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88E11F2B-7C07-4551-860A-C3B266E55439}"/>
              </a:ext>
            </a:extLst>
          </p:cNvPr>
          <p:cNvGrpSpPr/>
          <p:nvPr/>
        </p:nvGrpSpPr>
        <p:grpSpPr>
          <a:xfrm>
            <a:off x="3239852" y="1008083"/>
            <a:ext cx="1192876" cy="379283"/>
            <a:chOff x="3712108" y="1008083"/>
            <a:chExt cx="1192876" cy="379283"/>
          </a:xfrm>
        </p:grpSpPr>
        <p:pic>
          <p:nvPicPr>
            <p:cNvPr id="36" name="Picture 38">
              <a:extLst>
                <a:ext uri="{FF2B5EF4-FFF2-40B4-BE49-F238E27FC236}">
                  <a16:creationId xmlns="" xmlns:a16="http://schemas.microsoft.com/office/drawing/2014/main" id="{928A3365-D365-434F-AD0A-BF70D54C8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66" y="100808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522E103-F48A-4BCD-A004-80B089E2CBC9}"/>
                </a:ext>
              </a:extLst>
            </p:cNvPr>
            <p:cNvSpPr txBox="1"/>
            <p:nvPr/>
          </p:nvSpPr>
          <p:spPr>
            <a:xfrm>
              <a:off x="3712108" y="1094547"/>
              <a:ext cx="11928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</a:t>
              </a: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03752EDF-0EDA-490D-AF83-CAD690804806}"/>
              </a:ext>
            </a:extLst>
          </p:cNvPr>
          <p:cNvSpPr/>
          <p:nvPr/>
        </p:nvSpPr>
        <p:spPr>
          <a:xfrm>
            <a:off x="316570" y="17297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10A06DA4-A1DA-494E-BCA1-271BDBD9AA62}"/>
              </a:ext>
            </a:extLst>
          </p:cNvPr>
          <p:cNvSpPr/>
          <p:nvPr/>
        </p:nvSpPr>
        <p:spPr>
          <a:xfrm>
            <a:off x="6343322" y="140066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04ED1C9-90E9-4A0B-A940-0EDC1ABAB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870" y="1340768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5968C4D0-B73A-444A-89BE-F8F0E3270503}"/>
              </a:ext>
            </a:extLst>
          </p:cNvPr>
          <p:cNvSpPr/>
          <p:nvPr/>
        </p:nvSpPr>
        <p:spPr>
          <a:xfrm>
            <a:off x="5792609" y="140228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1EC676EB-BDA9-4E01-A576-9BB00A99B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632" y="1345131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23EF5A24-B238-4F9A-8D89-CFB68AAC0BE0}"/>
              </a:ext>
            </a:extLst>
          </p:cNvPr>
          <p:cNvSpPr/>
          <p:nvPr/>
        </p:nvSpPr>
        <p:spPr>
          <a:xfrm>
            <a:off x="5243896" y="140349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39586108-1982-478E-96CE-F1B7B0539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380" y="1353123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FC0045F-31A0-4081-BDFF-28B445253959}"/>
              </a:ext>
            </a:extLst>
          </p:cNvPr>
          <p:cNvSpPr txBox="1"/>
          <p:nvPr/>
        </p:nvSpPr>
        <p:spPr>
          <a:xfrm>
            <a:off x="3678799" y="2123564"/>
            <a:ext cx="78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20FDF169-B53C-4B7B-B087-C152B212DA86}"/>
              </a:ext>
            </a:extLst>
          </p:cNvPr>
          <p:cNvCxnSpPr/>
          <p:nvPr/>
        </p:nvCxnSpPr>
        <p:spPr bwMode="auto">
          <a:xfrm>
            <a:off x="3732845" y="2132856"/>
            <a:ext cx="648916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DFA8966C-CCA0-40F3-A894-905A42EF939B}"/>
              </a:ext>
            </a:extLst>
          </p:cNvPr>
          <p:cNvGrpSpPr/>
          <p:nvPr/>
        </p:nvGrpSpPr>
        <p:grpSpPr>
          <a:xfrm>
            <a:off x="3766699" y="1520788"/>
            <a:ext cx="802871" cy="556221"/>
            <a:chOff x="1772364" y="4175320"/>
            <a:chExt cx="802871" cy="556221"/>
          </a:xfrm>
        </p:grpSpPr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4B7E837A-799C-4B27-B67F-7997264BD115}"/>
                </a:ext>
              </a:extLst>
            </p:cNvPr>
            <p:cNvSpPr/>
            <p:nvPr/>
          </p:nvSpPr>
          <p:spPr bwMode="auto">
            <a:xfrm>
              <a:off x="1772364" y="4329100"/>
              <a:ext cx="600198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9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="" xmlns:a16="http://schemas.microsoft.com/office/drawing/2014/main" id="{04DFEB02-E3EA-4EEB-B078-245C6B248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6DC970EA-C062-471F-9674-4286E2B535F4}"/>
              </a:ext>
            </a:extLst>
          </p:cNvPr>
          <p:cNvSpPr/>
          <p:nvPr/>
        </p:nvSpPr>
        <p:spPr>
          <a:xfrm>
            <a:off x="4355976" y="1916832"/>
            <a:ext cx="891591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965207123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43607</TotalTime>
  <Words>1017</Words>
  <Application>Microsoft Office PowerPoint</Application>
  <PresentationFormat>화면 슬라이드 쇼(4:3)</PresentationFormat>
  <Paragraphs>354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7630</cp:revision>
  <cp:lastPrinted>2021-12-20T01:30:02Z</cp:lastPrinted>
  <dcterms:created xsi:type="dcterms:W3CDTF">2008-07-15T12:19:11Z</dcterms:created>
  <dcterms:modified xsi:type="dcterms:W3CDTF">2022-03-23T08:58:24Z</dcterms:modified>
</cp:coreProperties>
</file>